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58658C8-165F-4F59-86EC-D1C887817440}"/>
    <pc:docChg chg="custSel delSld modSld">
      <pc:chgData name="Beem, Corinn" userId="c940195d-46ad-491a-b089-963483842aae" providerId="ADAL" clId="{A58658C8-165F-4F59-86EC-D1C887817440}" dt="2021-04-16T21:12:28.776" v="236" actId="20577"/>
      <pc:docMkLst>
        <pc:docMk/>
      </pc:docMkLst>
      <pc:sldChg chg="addSp delSp modSp mod modNotesTx">
        <pc:chgData name="Beem, Corinn" userId="c940195d-46ad-491a-b089-963483842aae" providerId="ADAL" clId="{A58658C8-165F-4F59-86EC-D1C887817440}" dt="2021-04-16T21:10:20.709" v="120" actId="20577"/>
        <pc:sldMkLst>
          <pc:docMk/>
          <pc:sldMk cId="3309063412" sldId="503"/>
        </pc:sldMkLst>
        <pc:spChg chg="mod">
          <ac:chgData name="Beem, Corinn" userId="c940195d-46ad-491a-b089-963483842aae" providerId="ADAL" clId="{A58658C8-165F-4F59-86EC-D1C887817440}" dt="2021-04-12T12:51:44.001" v="62"/>
          <ac:spMkLst>
            <pc:docMk/>
            <pc:sldMk cId="3309063412" sldId="503"/>
            <ac:spMk id="2" creationId="{B6B9F291-16BF-4C3F-83DE-B220C1AF1282}"/>
          </ac:spMkLst>
        </pc:spChg>
        <pc:spChg chg="del">
          <ac:chgData name="Beem, Corinn" userId="c940195d-46ad-491a-b089-963483842aae" providerId="ADAL" clId="{A58658C8-165F-4F59-86EC-D1C887817440}" dt="2021-04-16T21:09:07.551" v="78" actId="478"/>
          <ac:spMkLst>
            <pc:docMk/>
            <pc:sldMk cId="3309063412" sldId="503"/>
            <ac:spMk id="6" creationId="{7027257B-4FDA-4D5E-B242-50F7A10EADD1}"/>
          </ac:spMkLst>
        </pc:spChg>
        <pc:graphicFrameChg chg="mod modGraphic">
          <ac:chgData name="Beem, Corinn" userId="c940195d-46ad-491a-b089-963483842aae" providerId="ADAL" clId="{A58658C8-165F-4F59-86EC-D1C887817440}" dt="2021-04-16T21:10:15.807" v="112" actId="20577"/>
          <ac:graphicFrameMkLst>
            <pc:docMk/>
            <pc:sldMk cId="3309063412" sldId="503"/>
            <ac:graphicFrameMk id="11" creationId="{6C56D1D6-488A-4DEE-9C76-04F8A27EB7CE}"/>
          </ac:graphicFrameMkLst>
        </pc:graphicFrameChg>
        <pc:picChg chg="add del mod">
          <ac:chgData name="Beem, Corinn" userId="c940195d-46ad-491a-b089-963483842aae" providerId="ADAL" clId="{A58658C8-165F-4F59-86EC-D1C887817440}" dt="2021-04-12T12:51:37.200" v="61" actId="478"/>
          <ac:picMkLst>
            <pc:docMk/>
            <pc:sldMk cId="3309063412" sldId="503"/>
            <ac:picMk id="7" creationId="{3A76BC0A-5D5D-42C3-8BEB-C0B9502AA2BC}"/>
          </ac:picMkLst>
        </pc:picChg>
        <pc:picChg chg="mod">
          <ac:chgData name="Beem, Corinn" userId="c940195d-46ad-491a-b089-963483842aae" providerId="ADAL" clId="{A58658C8-165F-4F59-86EC-D1C887817440}" dt="2021-04-16T21:09:12.415" v="80" actId="1076"/>
          <ac:picMkLst>
            <pc:docMk/>
            <pc:sldMk cId="3309063412" sldId="503"/>
            <ac:picMk id="8" creationId="{F8F27182-7EFD-4D81-A5E7-E5E2B2A55D38}"/>
          </ac:picMkLst>
        </pc:picChg>
      </pc:sldChg>
      <pc:sldChg chg="delSp modSp mod modNotesTx">
        <pc:chgData name="Beem, Corinn" userId="c940195d-46ad-491a-b089-963483842aae" providerId="ADAL" clId="{A58658C8-165F-4F59-86EC-D1C887817440}" dt="2021-04-16T21:10:54.271" v="156" actId="20577"/>
        <pc:sldMkLst>
          <pc:docMk/>
          <pc:sldMk cId="4020193246" sldId="504"/>
        </pc:sldMkLst>
        <pc:spChg chg="mod">
          <ac:chgData name="Beem, Corinn" userId="c940195d-46ad-491a-b089-963483842aae" providerId="ADAL" clId="{A58658C8-165F-4F59-86EC-D1C887817440}" dt="2021-04-12T12:51:56.498" v="65"/>
          <ac:spMkLst>
            <pc:docMk/>
            <pc:sldMk cId="4020193246" sldId="504"/>
            <ac:spMk id="2" creationId="{B6B9F291-16BF-4C3F-83DE-B220C1AF1282}"/>
          </ac:spMkLst>
        </pc:spChg>
        <pc:spChg chg="del">
          <ac:chgData name="Beem, Corinn" userId="c940195d-46ad-491a-b089-963483842aae" providerId="ADAL" clId="{A58658C8-165F-4F59-86EC-D1C887817440}" dt="2021-04-16T21:09:21.891" v="85" actId="478"/>
          <ac:spMkLst>
            <pc:docMk/>
            <pc:sldMk cId="4020193246" sldId="504"/>
            <ac:spMk id="13" creationId="{7C7FFC2C-F58B-47EB-A1E1-BAECCAC1B2D6}"/>
          </ac:spMkLst>
        </pc:spChg>
        <pc:graphicFrameChg chg="mod modGraphic">
          <ac:chgData name="Beem, Corinn" userId="c940195d-46ad-491a-b089-963483842aae" providerId="ADAL" clId="{A58658C8-165F-4F59-86EC-D1C887817440}" dt="2021-04-16T21:10:43.829" v="153" actId="20577"/>
          <ac:graphicFrameMkLst>
            <pc:docMk/>
            <pc:sldMk cId="4020193246" sldId="504"/>
            <ac:graphicFrameMk id="15" creationId="{0A1B2E9B-FDFF-4E1D-9D3B-379C0132C634}"/>
          </ac:graphicFrameMkLst>
        </pc:graphicFrameChg>
        <pc:picChg chg="mod">
          <ac:chgData name="Beem, Corinn" userId="c940195d-46ad-491a-b089-963483842aae" providerId="ADAL" clId="{A58658C8-165F-4F59-86EC-D1C887817440}" dt="2021-04-16T21:09:25.703" v="88" actId="1076"/>
          <ac:picMkLst>
            <pc:docMk/>
            <pc:sldMk cId="4020193246" sldId="504"/>
            <ac:picMk id="7" creationId="{EDD78377-E551-4DBB-BD2C-D63A8DA474F9}"/>
          </ac:picMkLst>
        </pc:picChg>
      </pc:sldChg>
      <pc:sldChg chg="delSp modSp mod modNotesTx">
        <pc:chgData name="Beem, Corinn" userId="c940195d-46ad-491a-b089-963483842aae" providerId="ADAL" clId="{A58658C8-165F-4F59-86EC-D1C887817440}" dt="2021-04-16T21:11:38.115" v="196" actId="20577"/>
        <pc:sldMkLst>
          <pc:docMk/>
          <pc:sldMk cId="902281997" sldId="505"/>
        </pc:sldMkLst>
        <pc:spChg chg="mod">
          <ac:chgData name="Beem, Corinn" userId="c940195d-46ad-491a-b089-963483842aae" providerId="ADAL" clId="{A58658C8-165F-4F59-86EC-D1C887817440}" dt="2021-04-12T12:52:03.195" v="66"/>
          <ac:spMkLst>
            <pc:docMk/>
            <pc:sldMk cId="902281997" sldId="505"/>
            <ac:spMk id="2" creationId="{B6B9F291-16BF-4C3F-83DE-B220C1AF1282}"/>
          </ac:spMkLst>
        </pc:spChg>
        <pc:spChg chg="del">
          <ac:chgData name="Beem, Corinn" userId="c940195d-46ad-491a-b089-963483842aae" providerId="ADAL" clId="{A58658C8-165F-4F59-86EC-D1C887817440}" dt="2021-04-16T21:09:40.992" v="92" actId="478"/>
          <ac:spMkLst>
            <pc:docMk/>
            <pc:sldMk cId="902281997" sldId="505"/>
            <ac:spMk id="12" creationId="{EDA7E727-9C9E-4D55-9990-8176FBF51CA0}"/>
          </ac:spMkLst>
        </pc:spChg>
        <pc:graphicFrameChg chg="mod modGraphic">
          <ac:chgData name="Beem, Corinn" userId="c940195d-46ad-491a-b089-963483842aae" providerId="ADAL" clId="{A58658C8-165F-4F59-86EC-D1C887817440}" dt="2021-04-16T21:11:25.223" v="191" actId="20577"/>
          <ac:graphicFrameMkLst>
            <pc:docMk/>
            <pc:sldMk cId="902281997" sldId="505"/>
            <ac:graphicFrameMk id="11" creationId="{9F149903-9EB5-4E54-9AC5-7F449BB7E1D0}"/>
          </ac:graphicFrameMkLst>
        </pc:graphicFrameChg>
        <pc:picChg chg="mod">
          <ac:chgData name="Beem, Corinn" userId="c940195d-46ad-491a-b089-963483842aae" providerId="ADAL" clId="{A58658C8-165F-4F59-86EC-D1C887817440}" dt="2021-04-16T21:09:45.295" v="95" actId="1076"/>
          <ac:picMkLst>
            <pc:docMk/>
            <pc:sldMk cId="902281997" sldId="505"/>
            <ac:picMk id="8" creationId="{A4DABAFC-FD06-4539-A971-3669E48D98B1}"/>
          </ac:picMkLst>
        </pc:picChg>
      </pc:sldChg>
      <pc:sldChg chg="delSp modSp mod modNotesTx">
        <pc:chgData name="Beem, Corinn" userId="c940195d-46ad-491a-b089-963483842aae" providerId="ADAL" clId="{A58658C8-165F-4F59-86EC-D1C887817440}" dt="2021-04-16T21:12:28.776" v="236" actId="20577"/>
        <pc:sldMkLst>
          <pc:docMk/>
          <pc:sldMk cId="4219494486" sldId="506"/>
        </pc:sldMkLst>
        <pc:spChg chg="mod">
          <ac:chgData name="Beem, Corinn" userId="c940195d-46ad-491a-b089-963483842aae" providerId="ADAL" clId="{A58658C8-165F-4F59-86EC-D1C887817440}" dt="2021-04-12T12:52:10.191" v="67"/>
          <ac:spMkLst>
            <pc:docMk/>
            <pc:sldMk cId="4219494486" sldId="506"/>
            <ac:spMk id="2" creationId="{B6B9F291-16BF-4C3F-83DE-B220C1AF1282}"/>
          </ac:spMkLst>
        </pc:spChg>
        <pc:spChg chg="del">
          <ac:chgData name="Beem, Corinn" userId="c940195d-46ad-491a-b089-963483842aae" providerId="ADAL" clId="{A58658C8-165F-4F59-86EC-D1C887817440}" dt="2021-04-16T21:09:56.400" v="99" actId="478"/>
          <ac:spMkLst>
            <pc:docMk/>
            <pc:sldMk cId="4219494486" sldId="506"/>
            <ac:spMk id="12" creationId="{7F681DB6-4BFB-441E-BB96-7BED17AB88F6}"/>
          </ac:spMkLst>
        </pc:spChg>
        <pc:graphicFrameChg chg="mod modGraphic">
          <ac:chgData name="Beem, Corinn" userId="c940195d-46ad-491a-b089-963483842aae" providerId="ADAL" clId="{A58658C8-165F-4F59-86EC-D1C887817440}" dt="2021-04-16T21:12:20.864" v="233" actId="20577"/>
          <ac:graphicFrameMkLst>
            <pc:docMk/>
            <pc:sldMk cId="4219494486" sldId="506"/>
            <ac:graphicFrameMk id="11" creationId="{88A98626-2E13-4D69-8063-8BDF69CCE72D}"/>
          </ac:graphicFrameMkLst>
        </pc:graphicFrameChg>
        <pc:picChg chg="mod">
          <ac:chgData name="Beem, Corinn" userId="c940195d-46ad-491a-b089-963483842aae" providerId="ADAL" clId="{A58658C8-165F-4F59-86EC-D1C887817440}" dt="2021-04-16T21:10:01.368" v="101" actId="1076"/>
          <ac:picMkLst>
            <pc:docMk/>
            <pc:sldMk cId="4219494486" sldId="506"/>
            <ac:picMk id="7" creationId="{0FC59644-6B21-4290-9F72-449230ADAF0C}"/>
          </ac:picMkLst>
        </pc:picChg>
      </pc:sldChg>
      <pc:sldChg chg="modSp">
        <pc:chgData name="Beem, Corinn" userId="c940195d-46ad-491a-b089-963483842aae" providerId="ADAL" clId="{A58658C8-165F-4F59-86EC-D1C887817440}" dt="2021-04-12T12:52:23.561" v="70"/>
        <pc:sldMkLst>
          <pc:docMk/>
          <pc:sldMk cId="3544745729" sldId="511"/>
        </pc:sldMkLst>
        <pc:spChg chg="mod">
          <ac:chgData name="Beem, Corinn" userId="c940195d-46ad-491a-b089-963483842aae" providerId="ADAL" clId="{A58658C8-165F-4F59-86EC-D1C887817440}" dt="2021-04-12T12:52:23.561" v="70"/>
          <ac:spMkLst>
            <pc:docMk/>
            <pc:sldMk cId="3544745729" sldId="511"/>
            <ac:spMk id="5" creationId="{3E532E98-B6B5-4ACC-BAF8-6B4F7E7C68E3}"/>
          </ac:spMkLst>
        </pc:spChg>
      </pc:sldChg>
      <pc:sldChg chg="modSp mod">
        <pc:chgData name="Beem, Corinn" userId="c940195d-46ad-491a-b089-963483842aae" providerId="ADAL" clId="{A58658C8-165F-4F59-86EC-D1C887817440}" dt="2021-04-12T12:52:31.013" v="76" actId="20577"/>
        <pc:sldMkLst>
          <pc:docMk/>
          <pc:sldMk cId="4189796286" sldId="513"/>
        </pc:sldMkLst>
        <pc:spChg chg="mod">
          <ac:chgData name="Beem, Corinn" userId="c940195d-46ad-491a-b089-963483842aae" providerId="ADAL" clId="{A58658C8-165F-4F59-86EC-D1C887817440}" dt="2021-04-12T12:52:31.013" v="76" actId="20577"/>
          <ac:spMkLst>
            <pc:docMk/>
            <pc:sldMk cId="4189796286" sldId="513"/>
            <ac:spMk id="6" creationId="{7ADE84E5-34FE-4C41-9602-1621F6B66961}"/>
          </ac:spMkLst>
        </pc:spChg>
      </pc:sldChg>
      <pc:sldChg chg="modSp">
        <pc:chgData name="Beem, Corinn" userId="c940195d-46ad-491a-b089-963483842aae" providerId="ADAL" clId="{A58658C8-165F-4F59-86EC-D1C887817440}" dt="2021-04-12T12:49:08.499" v="0"/>
        <pc:sldMkLst>
          <pc:docMk/>
          <pc:sldMk cId="4291394701" sldId="540"/>
        </pc:sldMkLst>
        <pc:spChg chg="mod">
          <ac:chgData name="Beem, Corinn" userId="c940195d-46ad-491a-b089-963483842aae" providerId="ADAL" clId="{A58658C8-165F-4F59-86EC-D1C887817440}" dt="2021-04-12T12:49:08.499" v="0"/>
          <ac:spMkLst>
            <pc:docMk/>
            <pc:sldMk cId="4291394701" sldId="540"/>
            <ac:spMk id="2" creationId="{D85898C7-A09F-41F6-AAC4-07C7EEEB728B}"/>
          </ac:spMkLst>
        </pc:spChg>
      </pc:sldChg>
      <pc:sldChg chg="modSp mod modNotesTx">
        <pc:chgData name="Beem, Corinn" userId="c940195d-46ad-491a-b089-963483842aae" providerId="ADAL" clId="{A58658C8-165F-4F59-86EC-D1C887817440}" dt="2021-04-12T12:50:54.805" v="56" actId="20577"/>
        <pc:sldMkLst>
          <pc:docMk/>
          <pc:sldMk cId="1503661817" sldId="558"/>
        </pc:sldMkLst>
        <pc:spChg chg="mod">
          <ac:chgData name="Beem, Corinn" userId="c940195d-46ad-491a-b089-963483842aae" providerId="ADAL" clId="{A58658C8-165F-4F59-86EC-D1C887817440}" dt="2021-04-12T12:50:18.128" v="4" actId="20577"/>
          <ac:spMkLst>
            <pc:docMk/>
            <pc:sldMk cId="1503661817" sldId="558"/>
            <ac:spMk id="2" creationId="{D4A1F4AB-06D3-41C7-A09F-523B103E846F}"/>
          </ac:spMkLst>
        </pc:spChg>
        <pc:spChg chg="mod">
          <ac:chgData name="Beem, Corinn" userId="c940195d-46ad-491a-b089-963483842aae" providerId="ADAL" clId="{A58658C8-165F-4F59-86EC-D1C887817440}" dt="2021-04-12T12:50:25.647" v="7" actId="6549"/>
          <ac:spMkLst>
            <pc:docMk/>
            <pc:sldMk cId="1503661817" sldId="558"/>
            <ac:spMk id="37" creationId="{D75644BC-53EB-4AF2-A3A5-26E88A22BB8C}"/>
          </ac:spMkLst>
        </pc:spChg>
        <pc:spChg chg="mod">
          <ac:chgData name="Beem, Corinn" userId="c940195d-46ad-491a-b089-963483842aae" providerId="ADAL" clId="{A58658C8-165F-4F59-86EC-D1C887817440}" dt="2021-04-12T12:50:32.511" v="19" actId="20577"/>
          <ac:spMkLst>
            <pc:docMk/>
            <pc:sldMk cId="1503661817" sldId="558"/>
            <ac:spMk id="38" creationId="{5A6BADBE-CE4A-4C98-A48D-9DBDD1BE71D5}"/>
          </ac:spMkLst>
        </pc:spChg>
        <pc:spChg chg="mod">
          <ac:chgData name="Beem, Corinn" userId="c940195d-46ad-491a-b089-963483842aae" providerId="ADAL" clId="{A58658C8-165F-4F59-86EC-D1C887817440}" dt="2021-04-12T12:50:36.854" v="23" actId="6549"/>
          <ac:spMkLst>
            <pc:docMk/>
            <pc:sldMk cId="1503661817" sldId="558"/>
            <ac:spMk id="39" creationId="{5249E791-5DF4-48F1-B804-0AF87B3ED6B2}"/>
          </ac:spMkLst>
        </pc:spChg>
        <pc:spChg chg="mod">
          <ac:chgData name="Beem, Corinn" userId="c940195d-46ad-491a-b089-963483842aae" providerId="ADAL" clId="{A58658C8-165F-4F59-86EC-D1C887817440}" dt="2021-04-12T12:50:40.612" v="29" actId="6549"/>
          <ac:spMkLst>
            <pc:docMk/>
            <pc:sldMk cId="1503661817" sldId="558"/>
            <ac:spMk id="40" creationId="{BABD2D6F-67C6-428E-9B6E-575730D25AB1}"/>
          </ac:spMkLst>
        </pc:spChg>
      </pc:sldChg>
      <pc:sldChg chg="addSp modSp">
        <pc:chgData name="Beem, Corinn" userId="c940195d-46ad-491a-b089-963483842aae" providerId="ADAL" clId="{A58658C8-165F-4F59-86EC-D1C887817440}" dt="2021-04-12T12:51:28.997" v="59" actId="14826"/>
        <pc:sldMkLst>
          <pc:docMk/>
          <pc:sldMk cId="2489502936" sldId="559"/>
        </pc:sldMkLst>
        <pc:spChg chg="mod">
          <ac:chgData name="Beem, Corinn" userId="c940195d-46ad-491a-b089-963483842aae" providerId="ADAL" clId="{A58658C8-165F-4F59-86EC-D1C887817440}" dt="2021-04-12T12:51:07.319" v="57"/>
          <ac:spMkLst>
            <pc:docMk/>
            <pc:sldMk cId="2489502936" sldId="559"/>
            <ac:spMk id="2" creationId="{D4A1F4AB-06D3-41C7-A09F-523B103E846F}"/>
          </ac:spMkLst>
        </pc:spChg>
        <pc:picChg chg="add mod">
          <ac:chgData name="Beem, Corinn" userId="c940195d-46ad-491a-b089-963483842aae" providerId="ADAL" clId="{A58658C8-165F-4F59-86EC-D1C887817440}" dt="2021-04-12T12:51:28.997" v="59" actId="14826"/>
          <ac:picMkLst>
            <pc:docMk/>
            <pc:sldMk cId="2489502936" sldId="559"/>
            <ac:picMk id="3" creationId="{76770EFD-78DA-43EE-AB64-FEA1170C543F}"/>
          </ac:picMkLst>
        </pc:picChg>
      </pc:sldChg>
      <pc:sldChg chg="del">
        <pc:chgData name="Beem, Corinn" userId="c940195d-46ad-491a-b089-963483842aae" providerId="ADAL" clId="{A58658C8-165F-4F59-86EC-D1C887817440}" dt="2021-04-12T12:49:46.623" v="1" actId="47"/>
        <pc:sldMkLst>
          <pc:docMk/>
          <pc:sldMk cId="597215285" sldId="561"/>
        </pc:sldMkLst>
      </pc:sldChg>
    </pc:docChg>
  </pc:docChgLst>
  <pc:docChgLst>
    <pc:chgData name="Filaroski, Taylor" userId="808e8b38-dcd7-4790-8255-e9ab0a59a131" providerId="ADAL" clId="{A6466D87-C904-4330-82C4-DDF957BFAF2A}"/>
    <pc:docChg chg="modSld">
      <pc:chgData name="Filaroski, Taylor" userId="808e8b38-dcd7-4790-8255-e9ab0a59a131" providerId="ADAL" clId="{A6466D87-C904-4330-82C4-DDF957BFAF2A}" dt="2021-04-20T14:30:15.884" v="16" actId="20577"/>
      <pc:docMkLst>
        <pc:docMk/>
      </pc:docMkLst>
      <pc:sldChg chg="modSp mod modNotesTx">
        <pc:chgData name="Filaroski, Taylor" userId="808e8b38-dcd7-4790-8255-e9ab0a59a131" providerId="ADAL" clId="{A6466D87-C904-4330-82C4-DDF957BFAF2A}" dt="2021-04-20T14:30:13.213" v="15" actId="20577"/>
        <pc:sldMkLst>
          <pc:docMk/>
          <pc:sldMk cId="902281997" sldId="505"/>
        </pc:sldMkLst>
        <pc:graphicFrameChg chg="modGraphic">
          <ac:chgData name="Filaroski, Taylor" userId="808e8b38-dcd7-4790-8255-e9ab0a59a131" providerId="ADAL" clId="{A6466D87-C904-4330-82C4-DDF957BFAF2A}" dt="2021-04-20T14:30:13.213" v="15"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A6466D87-C904-4330-82C4-DDF957BFAF2A}" dt="2021-04-20T14:30:15.884" v="16" actId="20577"/>
        <pc:sldMkLst>
          <pc:docMk/>
          <pc:sldMk cId="4219494486" sldId="506"/>
        </pc:sldMkLst>
        <pc:graphicFrameChg chg="modGraphic">
          <ac:chgData name="Filaroski, Taylor" userId="808e8b38-dcd7-4790-8255-e9ab0a59a131" providerId="ADAL" clId="{A6466D87-C904-4330-82C4-DDF957BFAF2A}" dt="2021-04-20T14:30:15.884" v="16" actId="20577"/>
          <ac:graphicFrameMkLst>
            <pc:docMk/>
            <pc:sldMk cId="4219494486" sldId="506"/>
            <ac:graphicFrameMk id="11" creationId="{88A98626-2E13-4D69-8063-8BDF69CCE72D}"/>
          </ac:graphicFrameMkLst>
        </pc:graphicFrameChg>
      </pc:sldChg>
    </pc:docChg>
  </pc:docChgLst>
  <pc:docChgLst>
    <pc:chgData name="Sheth, Rohan" userId="0b6da9f0-4e13-4f6a-80ee-55c9a7700dcb" providerId="ADAL" clId="{930C6AB5-AB84-4DEC-B299-A8D448239096}"/>
    <pc:docChg chg="modSld">
      <pc:chgData name="Sheth, Rohan" userId="0b6da9f0-4e13-4f6a-80ee-55c9a7700dcb" providerId="ADAL" clId="{930C6AB5-AB84-4DEC-B299-A8D448239096}" dt="2021-04-21T14:42:36.948" v="3" actId="122"/>
      <pc:docMkLst>
        <pc:docMk/>
      </pc:docMkLst>
      <pc:sldChg chg="modSp mod">
        <pc:chgData name="Sheth, Rohan" userId="0b6da9f0-4e13-4f6a-80ee-55c9a7700dcb" providerId="ADAL" clId="{930C6AB5-AB84-4DEC-B299-A8D448239096}" dt="2021-04-21T14:42:27.631" v="0" actId="122"/>
        <pc:sldMkLst>
          <pc:docMk/>
          <pc:sldMk cId="3309063412" sldId="503"/>
        </pc:sldMkLst>
        <pc:graphicFrameChg chg="modGraphic">
          <ac:chgData name="Sheth, Rohan" userId="0b6da9f0-4e13-4f6a-80ee-55c9a7700dcb" providerId="ADAL" clId="{930C6AB5-AB84-4DEC-B299-A8D448239096}" dt="2021-04-21T14:42:27.631" v="0" actId="122"/>
          <ac:graphicFrameMkLst>
            <pc:docMk/>
            <pc:sldMk cId="3309063412" sldId="503"/>
            <ac:graphicFrameMk id="11" creationId="{6C56D1D6-488A-4DEE-9C76-04F8A27EB7CE}"/>
          </ac:graphicFrameMkLst>
        </pc:graphicFrameChg>
      </pc:sldChg>
      <pc:sldChg chg="modSp mod">
        <pc:chgData name="Sheth, Rohan" userId="0b6da9f0-4e13-4f6a-80ee-55c9a7700dcb" providerId="ADAL" clId="{930C6AB5-AB84-4DEC-B299-A8D448239096}" dt="2021-04-21T14:42:30.260" v="1" actId="122"/>
        <pc:sldMkLst>
          <pc:docMk/>
          <pc:sldMk cId="4020193246" sldId="504"/>
        </pc:sldMkLst>
        <pc:graphicFrameChg chg="modGraphic">
          <ac:chgData name="Sheth, Rohan" userId="0b6da9f0-4e13-4f6a-80ee-55c9a7700dcb" providerId="ADAL" clId="{930C6AB5-AB84-4DEC-B299-A8D448239096}" dt="2021-04-21T14:42:30.260" v="1"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930C6AB5-AB84-4DEC-B299-A8D448239096}" dt="2021-04-21T14:42:33.868" v="2" actId="122"/>
        <pc:sldMkLst>
          <pc:docMk/>
          <pc:sldMk cId="902281997" sldId="505"/>
        </pc:sldMkLst>
        <pc:graphicFrameChg chg="modGraphic">
          <ac:chgData name="Sheth, Rohan" userId="0b6da9f0-4e13-4f6a-80ee-55c9a7700dcb" providerId="ADAL" clId="{930C6AB5-AB84-4DEC-B299-A8D448239096}" dt="2021-04-21T14:42:33.868" v="2" actId="122"/>
          <ac:graphicFrameMkLst>
            <pc:docMk/>
            <pc:sldMk cId="902281997" sldId="505"/>
            <ac:graphicFrameMk id="11" creationId="{9F149903-9EB5-4E54-9AC5-7F449BB7E1D0}"/>
          </ac:graphicFrameMkLst>
        </pc:graphicFrameChg>
      </pc:sldChg>
      <pc:sldChg chg="modSp mod">
        <pc:chgData name="Sheth, Rohan" userId="0b6da9f0-4e13-4f6a-80ee-55c9a7700dcb" providerId="ADAL" clId="{930C6AB5-AB84-4DEC-B299-A8D448239096}" dt="2021-04-21T14:42:36.948" v="3" actId="122"/>
        <pc:sldMkLst>
          <pc:docMk/>
          <pc:sldMk cId="4219494486" sldId="506"/>
        </pc:sldMkLst>
        <pc:graphicFrameChg chg="modGraphic">
          <ac:chgData name="Sheth, Rohan" userId="0b6da9f0-4e13-4f6a-80ee-55c9a7700dcb" providerId="ADAL" clId="{930C6AB5-AB84-4DEC-B299-A8D448239096}" dt="2021-04-21T14:42:36.948" v="3"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Dickson Municipal Airport created 16 jobs earning $810 thousand in payroll, contributed $1.1 million in value added, and generated a total economic output of $2.4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Dickson Municipal Airport. As this slide shows, Dickson Municipal Airport supports 16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Dickson Municipal Airport generates $810,000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Dickson Municipal Airport contributes $1,100,000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Dickson Municipal Airport contributes $2,400,000 in business revenue generated by on-airport activity and visitor spending. This metric encompasses payroll and valued added and thus represents the total economic output of Dickson Municipal Airport. </a:t>
            </a:r>
            <a:r>
              <a:rPr lang="en-US"/>
              <a:t>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Dickson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Dickson Municipal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$2.4</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Dickson Municipal Airport Is </a:t>
            </a:r>
            <a:br>
              <a:rPr lang="en-US" dirty="0"/>
            </a:br>
            <a:r>
              <a:rPr lang="en-US" dirty="0"/>
              <a:t>Just Local?</a:t>
            </a:r>
          </a:p>
        </p:txBody>
      </p:sp>
      <p:pic>
        <p:nvPicPr>
          <p:cNvPr id="3" name="Picture 2">
            <a:extLst>
              <a:ext uri="{FF2B5EF4-FFF2-40B4-BE49-F238E27FC236}">
                <a16:creationId xmlns:a16="http://schemas.microsoft.com/office/drawing/2014/main" id="{76770EFD-78DA-43EE-AB64-FEA1170C54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5" cy="501007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Dickson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02747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221007270"/>
              </p:ext>
            </p:extLst>
          </p:nvPr>
        </p:nvGraphicFramePr>
        <p:xfrm>
          <a:off x="2230759" y="286530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732273105"/>
              </p:ext>
            </p:extLst>
          </p:nvPr>
        </p:nvGraphicFramePr>
        <p:xfrm>
          <a:off x="2321469" y="294266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$481,000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$810,000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Dickson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27071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Dickson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26514" y="342900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94886473"/>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$586,000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$308,000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069503086"/>
              </p:ext>
            </p:extLst>
          </p:nvPr>
        </p:nvGraphicFramePr>
        <p:xfrm>
          <a:off x="2302678" y="293722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a:t>
                      </a:r>
                      <a:r>
                        <a:rPr lang="en-US" sz="1600" b="1" i="0" u="none" strike="noStrike">
                          <a:solidFill>
                            <a:srgbClr val="000000"/>
                          </a:solidFill>
                          <a:effectLst/>
                          <a:latin typeface="Arial" panose="020B0604020202020204" pitchFamily="34" charset="0"/>
                          <a:cs typeface="Arial" panose="020B0604020202020204" pitchFamily="34" charset="0"/>
                        </a:rPr>
                        <a:t>Business Revenue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$391,000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$498,000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Dickson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68817"/>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Dickson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M02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schemas.microsoft.com/office/2006/documentManagement/types"/>
    <ds:schemaRef ds:uri="c18e8617-fc0f-4dda-a87a-c0ec120ddf92"/>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b2e1dacc-c954-4408-aa44-64ef90b7ce3a"/>
    <ds:schemaRef ds:uri="52860726-b653-4eba-8fc1-cfbf91000526"/>
    <ds:schemaRef ds:uri="http://www.w3.org/XML/1998/namespace"/>
    <ds:schemaRef ds:uri="http://purl.org/dc/terms/"/>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3321</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Dickson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Dickson Municipal Airport Impacts</vt:lpstr>
      <vt:lpstr>Think Dickson Municipal Airport Is  Just Local?</vt:lpstr>
      <vt:lpstr>Dickson Municipal Airport Economic Impacts - Jobs</vt:lpstr>
      <vt:lpstr>Dickson Municipal Airport Economic Impacts – Payroll</vt:lpstr>
      <vt:lpstr>Dickson Municipal Airport Economic Impacts – Value Added</vt:lpstr>
      <vt:lpstr>Dickson Municipal Airport Economic Impacts – Business Revenue </vt:lpstr>
      <vt:lpstr>Tax Analysis</vt:lpstr>
      <vt:lpstr>Statewide Tax Impacts</vt:lpstr>
      <vt:lpstr>Additional  Aviation Benefits</vt:lpstr>
      <vt:lpstr>Case  Studies</vt:lpstr>
      <vt:lpstr>Dickson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2021-04-21T14:42:38Z</dcterms:modified>
</cp:coreProperties>
</file>